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1" r:id="rId1"/>
  </p:sldMasterIdLst>
  <p:sldIdLst>
    <p:sldId id="256" r:id="rId2"/>
    <p:sldId id="257" r:id="rId3"/>
    <p:sldId id="258" r:id="rId4"/>
    <p:sldId id="260" r:id="rId5"/>
    <p:sldId id="259" r:id="rId6"/>
    <p:sldId id="262" r:id="rId7"/>
    <p:sldId id="263" r:id="rId8"/>
    <p:sldId id="264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4D98-8B55-476C-B648-99302F5084F8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037D8-A7D3-4E40-883A-688CB1E13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561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4D98-8B55-476C-B648-99302F5084F8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037D8-A7D3-4E40-883A-688CB1E13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99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4D98-8B55-476C-B648-99302F5084F8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037D8-A7D3-4E40-883A-688CB1E13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304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4D98-8B55-476C-B648-99302F5084F8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037D8-A7D3-4E40-883A-688CB1E13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0621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4D98-8B55-476C-B648-99302F5084F8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037D8-A7D3-4E40-883A-688CB1E13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247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4D98-8B55-476C-B648-99302F5084F8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037D8-A7D3-4E40-883A-688CB1E13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2687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4D98-8B55-476C-B648-99302F5084F8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037D8-A7D3-4E40-883A-688CB1E13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8828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4D98-8B55-476C-B648-99302F5084F8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037D8-A7D3-4E40-883A-688CB1E13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338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4D98-8B55-476C-B648-99302F5084F8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037D8-A7D3-4E40-883A-688CB1E13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031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4D98-8B55-476C-B648-99302F5084F8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94D037D8-A7D3-4E40-883A-688CB1E13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47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4D98-8B55-476C-B648-99302F5084F8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037D8-A7D3-4E40-883A-688CB1E13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619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4D98-8B55-476C-B648-99302F5084F8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037D8-A7D3-4E40-883A-688CB1E13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69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4D98-8B55-476C-B648-99302F5084F8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037D8-A7D3-4E40-883A-688CB1E13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523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4D98-8B55-476C-B648-99302F5084F8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037D8-A7D3-4E40-883A-688CB1E13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303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4D98-8B55-476C-B648-99302F5084F8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037D8-A7D3-4E40-883A-688CB1E13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429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4D98-8B55-476C-B648-99302F5084F8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037D8-A7D3-4E40-883A-688CB1E13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547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4D98-8B55-476C-B648-99302F5084F8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037D8-A7D3-4E40-883A-688CB1E13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487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7B84D98-8B55-476C-B648-99302F5084F8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4D037D8-A7D3-4E40-883A-688CB1E13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933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  <p:sldLayoutId id="2147483834" r:id="rId13"/>
    <p:sldLayoutId id="2147483835" r:id="rId14"/>
    <p:sldLayoutId id="2147483836" r:id="rId15"/>
    <p:sldLayoutId id="2147483837" r:id="rId16"/>
    <p:sldLayoutId id="2147483838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ownload Pixar's Cars Movie Wallpaper, 48% OFF">
            <a:extLst>
              <a:ext uri="{FF2B5EF4-FFF2-40B4-BE49-F238E27FC236}">
                <a16:creationId xmlns:a16="http://schemas.microsoft.com/office/drawing/2014/main" id="{71E7F098-2D19-7A40-6886-6D73FF082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9" b="17861"/>
          <a:stretch/>
        </p:blipFill>
        <p:spPr bwMode="auto">
          <a:xfrm>
            <a:off x="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4B5C38-920E-EBE0-3212-04AA4788BD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72027" y="1219042"/>
            <a:ext cx="9144000" cy="132428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TUPAL CAR</a:t>
            </a:r>
          </a:p>
        </p:txBody>
      </p:sp>
    </p:spTree>
    <p:extLst>
      <p:ext uri="{BB962C8B-B14F-4D97-AF65-F5344CB8AC3E}">
        <p14:creationId xmlns:p14="http://schemas.microsoft.com/office/powerpoint/2010/main" val="3081944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645AA99-723E-7AB4-0324-33CE746C6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9241673-ABC7-006E-B4B0-80CA97B72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 descr="A person smiling at camera&#10;&#10;Description automatically generated">
            <a:extLst>
              <a:ext uri="{FF2B5EF4-FFF2-40B4-BE49-F238E27FC236}">
                <a16:creationId xmlns:a16="http://schemas.microsoft.com/office/drawing/2014/main" id="{B717A9EF-9029-2B93-57BE-9F2ABEF50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12" y="4223988"/>
            <a:ext cx="3291088" cy="20243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 descr="A person holding a paper and a microphone&#10;&#10;Description automatically generated">
            <a:extLst>
              <a:ext uri="{FF2B5EF4-FFF2-40B4-BE49-F238E27FC236}">
                <a16:creationId xmlns:a16="http://schemas.microsoft.com/office/drawing/2014/main" id="{CC66554E-611B-72A4-F7AA-908EBEF31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322" y="1133642"/>
            <a:ext cx="1835942" cy="2687326"/>
          </a:xfrm>
          <a:prstGeom prst="rect">
            <a:avLst/>
          </a:prstGeom>
        </p:spPr>
      </p:pic>
      <p:pic>
        <p:nvPicPr>
          <p:cNvPr id="13" name="Picture 12" descr="A person wearing sunglasses and smiling&#10;&#10;Description automatically generated">
            <a:extLst>
              <a:ext uri="{FF2B5EF4-FFF2-40B4-BE49-F238E27FC236}">
                <a16:creationId xmlns:a16="http://schemas.microsoft.com/office/drawing/2014/main" id="{4BB69A5E-C7A7-6BB9-0EF4-6F3DB9E3B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545" y="1133642"/>
            <a:ext cx="1835942" cy="26873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 descr="A child with afro hair sitting on a couch&#10;&#10;Description automatically generated">
            <a:extLst>
              <a:ext uri="{FF2B5EF4-FFF2-40B4-BE49-F238E27FC236}">
                <a16:creationId xmlns:a16="http://schemas.microsoft.com/office/drawing/2014/main" id="{57D04FA8-657D-25D3-EB27-777A6F194B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340" y="3299381"/>
            <a:ext cx="2058897" cy="34062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 descr="A person wearing sunglasses and a hat taking a selfie&#10;&#10;Description automatically generated">
            <a:extLst>
              <a:ext uri="{FF2B5EF4-FFF2-40B4-BE49-F238E27FC236}">
                <a16:creationId xmlns:a16="http://schemas.microsoft.com/office/drawing/2014/main" id="{BE7DAEE1-2F02-4B47-0B16-ADB51F37B9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705" y="1167391"/>
            <a:ext cx="1964871" cy="26198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58F465E-F1B0-D73C-7917-96E45D70D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043" y="-345253"/>
            <a:ext cx="10018713" cy="1752599"/>
          </a:xfrm>
        </p:spPr>
        <p:txBody>
          <a:bodyPr/>
          <a:lstStyle/>
          <a:p>
            <a:r>
              <a:rPr lang="bg-BG" dirty="0"/>
              <a:t>НАШИЯТ ЕКИП:</a:t>
            </a:r>
            <a:endParaRPr lang="en-US" dirty="0"/>
          </a:p>
        </p:txBody>
      </p:sp>
      <p:sp>
        <p:nvSpPr>
          <p:cNvPr id="21" name="Content Placeholder 6">
            <a:extLst>
              <a:ext uri="{FF2B5EF4-FFF2-40B4-BE49-F238E27FC236}">
                <a16:creationId xmlns:a16="http://schemas.microsoft.com/office/drawing/2014/main" id="{15B997B9-75CA-4CC6-1EBC-9328C7C26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4085" y="589170"/>
            <a:ext cx="1023713" cy="504039"/>
          </a:xfrm>
        </p:spPr>
        <p:txBody>
          <a:bodyPr/>
          <a:lstStyle/>
          <a:p>
            <a:pPr marL="0" indent="0" algn="ctr">
              <a:buNone/>
            </a:pPr>
            <a:r>
              <a:rPr lang="bg-BG" dirty="0"/>
              <a:t>Цвето</a:t>
            </a:r>
            <a:endParaRPr lang="en-US" dirty="0"/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5E2021D1-2353-E62A-7500-310D2F200B30}"/>
              </a:ext>
            </a:extLst>
          </p:cNvPr>
          <p:cNvSpPr txBox="1">
            <a:spLocks/>
          </p:cNvSpPr>
          <p:nvPr/>
        </p:nvSpPr>
        <p:spPr>
          <a:xfrm>
            <a:off x="3972841" y="3719949"/>
            <a:ext cx="1023713" cy="504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bg-BG" dirty="0"/>
              <a:t>Иван</a:t>
            </a:r>
            <a:endParaRPr lang="en-US" dirty="0"/>
          </a:p>
        </p:txBody>
      </p:sp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C8E2986E-C919-62EE-3ACB-70A96E21A0C6}"/>
              </a:ext>
            </a:extLst>
          </p:cNvPr>
          <p:cNvSpPr txBox="1">
            <a:spLocks/>
          </p:cNvSpPr>
          <p:nvPr/>
        </p:nvSpPr>
        <p:spPr>
          <a:xfrm>
            <a:off x="6058322" y="680113"/>
            <a:ext cx="1023713" cy="504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bg-BG" dirty="0"/>
              <a:t>Ирен</a:t>
            </a:r>
            <a:endParaRPr lang="en-US" dirty="0"/>
          </a:p>
        </p:txBody>
      </p: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A1385833-D173-9A90-1DAE-7D333B72AC1F}"/>
              </a:ext>
            </a:extLst>
          </p:cNvPr>
          <p:cNvSpPr txBox="1">
            <a:spLocks/>
          </p:cNvSpPr>
          <p:nvPr/>
        </p:nvSpPr>
        <p:spPr>
          <a:xfrm>
            <a:off x="8044785" y="2708833"/>
            <a:ext cx="1232005" cy="720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bg-BG" dirty="0"/>
              <a:t>Момчил</a:t>
            </a:r>
            <a:endParaRPr lang="en-US" dirty="0"/>
          </a:p>
        </p:txBody>
      </p:sp>
      <p:sp>
        <p:nvSpPr>
          <p:cNvPr id="25" name="Content Placeholder 6">
            <a:extLst>
              <a:ext uri="{FF2B5EF4-FFF2-40B4-BE49-F238E27FC236}">
                <a16:creationId xmlns:a16="http://schemas.microsoft.com/office/drawing/2014/main" id="{C5E85227-A125-49F0-0040-123E3A7940CF}"/>
              </a:ext>
            </a:extLst>
          </p:cNvPr>
          <p:cNvSpPr txBox="1">
            <a:spLocks/>
          </p:cNvSpPr>
          <p:nvPr/>
        </p:nvSpPr>
        <p:spPr>
          <a:xfrm>
            <a:off x="10425283" y="632851"/>
            <a:ext cx="1023713" cy="504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bg-BG" dirty="0"/>
              <a:t>Мария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246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5" name="Rectangle 3104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How Can You Help Your Child with Recovering from Phone Addiction">
            <a:extLst>
              <a:ext uri="{FF2B5EF4-FFF2-40B4-BE49-F238E27FC236}">
                <a16:creationId xmlns:a16="http://schemas.microsoft.com/office/drawing/2014/main" id="{B8BC9558-DCC2-0798-4157-4ECA6718C5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24" r="14899" b="-1"/>
          <a:stretch/>
        </p:blipFill>
        <p:spPr bwMode="auto">
          <a:xfrm>
            <a:off x="6892924" y="10"/>
            <a:ext cx="5299077" cy="6857990"/>
          </a:xfrm>
          <a:custGeom>
            <a:avLst/>
            <a:gdLst/>
            <a:ahLst/>
            <a:cxnLst/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07" name="Group 3106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3108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9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10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11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12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13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0E90F7-B275-EAE8-8537-BCD0DFEA4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1183" y="322475"/>
            <a:ext cx="3304645" cy="1752599"/>
          </a:xfrm>
        </p:spPr>
        <p:txBody>
          <a:bodyPr>
            <a:normAutofit/>
          </a:bodyPr>
          <a:lstStyle/>
          <a:p>
            <a:pPr algn="l"/>
            <a:r>
              <a:rPr lang="bg-BG" dirty="0">
                <a:latin typeface="Aharoni" panose="02010803020104030203" pitchFamily="2" charset="-79"/>
                <a:cs typeface="Aharoni" panose="02010803020104030203" pitchFamily="2" charset="-79"/>
              </a:rPr>
              <a:t>ПРОБЛЕМЪТ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518951E-7D92-2579-672E-D80D73978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0085" y="1832531"/>
            <a:ext cx="3906840" cy="4426867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Проблемът, който ние решаваме е нарастващото в световен мащаб пристрастяване на деца към мобилните им устройства.</a:t>
            </a:r>
          </a:p>
          <a:p>
            <a:r>
              <a:rPr lang="bg-BG" dirty="0"/>
              <a:t>Нашата количка е интерактивна и интересна играчка, с която те могат да заменят телефоните и таблетите си.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366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D58CC35-7270-4AD2-8792-2D2E934CD6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03BC05D6-945D-49D6-AD12-785A6998C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6A42BEE3-F173-4D31-9A98-D9577034AD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BD131322-78B2-4EAC-961C-DC16216EC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5A685BC6-9921-44E3-86D9-D15AB6393D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99E9A136-C426-4D4A-9ACE-AA69BB7FD8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D55B2D10-C6DF-4033-940F-915CFDAE5C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D0A781-1727-50DD-431C-5D9BAE68A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8583" y="645286"/>
            <a:ext cx="3474438" cy="33509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НАШЕТО РЕШЕНИЕ</a:t>
            </a:r>
          </a:p>
        </p:txBody>
      </p:sp>
      <p:sp>
        <p:nvSpPr>
          <p:cNvPr id="29" name="Rounded Rectangle 6">
            <a:extLst>
              <a:ext uri="{FF2B5EF4-FFF2-40B4-BE49-F238E27FC236}">
                <a16:creationId xmlns:a16="http://schemas.microsoft.com/office/drawing/2014/main" id="{13B3687F-F4F2-4A7F-B1FE-9ABBB5F96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347" y="648931"/>
            <a:ext cx="6869937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toy car on a table&#10;&#10;Description automatically generated">
            <a:extLst>
              <a:ext uri="{FF2B5EF4-FFF2-40B4-BE49-F238E27FC236}">
                <a16:creationId xmlns:a16="http://schemas.microsoft.com/office/drawing/2014/main" id="{A7B3BDD3-BE2E-C2D5-2615-FC370EBAF0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9" r="2" b="2"/>
          <a:stretch/>
        </p:blipFill>
        <p:spPr>
          <a:xfrm rot="5400000">
            <a:off x="235969" y="1768995"/>
            <a:ext cx="4510716" cy="3032247"/>
          </a:xfrm>
          <a:prstGeom prst="rect">
            <a:avLst/>
          </a:prstGeom>
        </p:spPr>
      </p:pic>
      <p:pic>
        <p:nvPicPr>
          <p:cNvPr id="5" name="Content Placeholder 4" descr="A toy car on a table&#10;&#10;Description automatically generated">
            <a:extLst>
              <a:ext uri="{FF2B5EF4-FFF2-40B4-BE49-F238E27FC236}">
                <a16:creationId xmlns:a16="http://schemas.microsoft.com/office/drawing/2014/main" id="{9B015D5F-0BC9-39BF-5D5E-5CD9A7E4D5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" r="-1" b="4189"/>
          <a:stretch/>
        </p:blipFill>
        <p:spPr>
          <a:xfrm>
            <a:off x="4171177" y="1020586"/>
            <a:ext cx="3032249" cy="2173849"/>
          </a:xfrm>
          <a:prstGeom prst="rect">
            <a:avLst/>
          </a:prstGeom>
        </p:spPr>
      </p:pic>
      <p:pic>
        <p:nvPicPr>
          <p:cNvPr id="9" name="Picture 8" descr="A close-up of a toy car&#10;&#10;Description automatically generated">
            <a:extLst>
              <a:ext uri="{FF2B5EF4-FFF2-40B4-BE49-F238E27FC236}">
                <a16:creationId xmlns:a16="http://schemas.microsoft.com/office/drawing/2014/main" id="{5E9419F7-11B0-BBA4-D7C4-EBC0E655E9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5" r="-1" b="886"/>
          <a:stretch/>
        </p:blipFill>
        <p:spPr>
          <a:xfrm>
            <a:off x="4171178" y="3375802"/>
            <a:ext cx="3032249" cy="217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84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742D6-B2E5-774D-03E2-DE8D0C4E5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921" y="190500"/>
            <a:ext cx="10018713" cy="1752599"/>
          </a:xfrm>
        </p:spPr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TUPAL CAR?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1E66-DD16-B50B-3239-EB92DEB0A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4465" y="2354377"/>
            <a:ext cx="4963624" cy="312420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bg-BG" dirty="0"/>
              <a:t>Иновативна количка, използваща жестове на ръката за движение, които се засичат от вградена камера. Проектът е оборудвана с микрофон, който приема въпроси от потребителя. Тези въпроси се изпращат към Chat GPT, който генерира отговор и го връща обратно като аудио. </a:t>
            </a:r>
          </a:p>
        </p:txBody>
      </p:sp>
    </p:spTree>
    <p:extLst>
      <p:ext uri="{BB962C8B-B14F-4D97-AF65-F5344CB8AC3E}">
        <p14:creationId xmlns:p14="http://schemas.microsoft.com/office/powerpoint/2010/main" val="1150598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ircuit board&#10;&#10;Description automatically generated">
            <a:extLst>
              <a:ext uri="{FF2B5EF4-FFF2-40B4-BE49-F238E27FC236}">
                <a16:creationId xmlns:a16="http://schemas.microsoft.com/office/drawing/2014/main" id="{CFFDE5EE-483F-3D06-B063-8E4B7E293D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4" r="7597"/>
          <a:stretch/>
        </p:blipFill>
        <p:spPr>
          <a:xfrm rot="16200000">
            <a:off x="3219448" y="-204788"/>
            <a:ext cx="5753104" cy="726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684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D7903-ADCD-83A3-C61B-9FDE43FE6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468984"/>
            <a:ext cx="10018713" cy="1752599"/>
          </a:xfrm>
        </p:spPr>
        <p:txBody>
          <a:bodyPr>
            <a:normAutofit/>
          </a:bodyPr>
          <a:lstStyle/>
          <a:p>
            <a:r>
              <a:rPr lang="bg-BG" sz="4400" dirty="0"/>
              <a:t>Технологии</a:t>
            </a:r>
            <a:endParaRPr lang="en-US" sz="4400" dirty="0"/>
          </a:p>
        </p:txBody>
      </p:sp>
      <p:pic>
        <p:nvPicPr>
          <p:cNvPr id="4102" name="Picture 6" descr="Download Raspberry Pi Logo in SVG Vector or PNG File Format - Logo.wine">
            <a:extLst>
              <a:ext uri="{FF2B5EF4-FFF2-40B4-BE49-F238E27FC236}">
                <a16:creationId xmlns:a16="http://schemas.microsoft.com/office/drawing/2014/main" id="{247F5C3A-AAF3-2FAC-F819-999EDB793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7486"/>
            <a:ext cx="4548137" cy="303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B07C344-73ED-B2BD-D8E9-A79F0DFC0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550" y="1858186"/>
            <a:ext cx="2579418" cy="257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OpenAI Logo PNG Images with Transparent Background">
            <a:extLst>
              <a:ext uri="{FF2B5EF4-FFF2-40B4-BE49-F238E27FC236}">
                <a16:creationId xmlns:a16="http://schemas.microsoft.com/office/drawing/2014/main" id="{1681BB07-8CE1-25DC-47E2-8A29E6698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034" y="2372789"/>
            <a:ext cx="5710136" cy="155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Gerber export from CircuitMaker">
            <a:extLst>
              <a:ext uri="{FF2B5EF4-FFF2-40B4-BE49-F238E27FC236}">
                <a16:creationId xmlns:a16="http://schemas.microsoft.com/office/drawing/2014/main" id="{C95B399F-0493-0348-1D13-CA641BF30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587" y="2843615"/>
            <a:ext cx="8022077" cy="501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186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33CA-5DF6-5A79-7DFF-5B189AF166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bg-BG" sz="11500" dirty="0"/>
              <a:t>ДЕМО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427459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A6073935-E043-4801-AF06-06093A914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1CBA6D-8646-9EF8-6E2E-95D84B690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742" y="648930"/>
            <a:ext cx="3461281" cy="3347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700"/>
              <a:t>БЛАГОДАРИМ ЗА ВНИМАНИЕТО!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AC26FF4-D6F9-4A94-A837-D051A101E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FFE501B-F9EC-4229-99D6-F39E38A71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B064C6A0-3DE4-4F4A-B650-78A628163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25">
              <a:extLst>
                <a:ext uri="{FF2B5EF4-FFF2-40B4-BE49-F238E27FC236}">
                  <a16:creationId xmlns:a16="http://schemas.microsoft.com/office/drawing/2014/main" id="{43CD3E83-3D0D-40EE-B1A2-9C989EBF2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26">
              <a:extLst>
                <a:ext uri="{FF2B5EF4-FFF2-40B4-BE49-F238E27FC236}">
                  <a16:creationId xmlns:a16="http://schemas.microsoft.com/office/drawing/2014/main" id="{71553909-760D-4B98-96A4-F9F48339A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27">
              <a:extLst>
                <a:ext uri="{FF2B5EF4-FFF2-40B4-BE49-F238E27FC236}">
                  <a16:creationId xmlns:a16="http://schemas.microsoft.com/office/drawing/2014/main" id="{1F006A6C-F843-49BC-AC84-89BD2AF58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28">
              <a:extLst>
                <a:ext uri="{FF2B5EF4-FFF2-40B4-BE49-F238E27FC236}">
                  <a16:creationId xmlns:a16="http://schemas.microsoft.com/office/drawing/2014/main" id="{62AEE6F3-16F4-4944-8459-4D5EEA341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7" name="Rounded Rectangle 16">
            <a:extLst>
              <a:ext uri="{FF2B5EF4-FFF2-40B4-BE49-F238E27FC236}">
                <a16:creationId xmlns:a16="http://schemas.microsoft.com/office/drawing/2014/main" id="{8D6B9972-4A81-4223-9901-0E559A1D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685443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74EC6A11-E9CD-76C1-01ED-A62DC64B37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1" r="31820" b="2"/>
          <a:stretch/>
        </p:blipFill>
        <p:spPr>
          <a:xfrm>
            <a:off x="1773256" y="1011765"/>
            <a:ext cx="4611365" cy="45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9121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1074</TotalTime>
  <Words>108</Words>
  <Application>Microsoft Office PowerPoint</Application>
  <PresentationFormat>Widescreen</PresentationFormat>
  <Paragraphs>16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Aharoni</vt:lpstr>
      <vt:lpstr>Arial</vt:lpstr>
      <vt:lpstr>Corbel</vt:lpstr>
      <vt:lpstr>Parallax</vt:lpstr>
      <vt:lpstr>TUPAL CAR</vt:lpstr>
      <vt:lpstr>НАШИЯТ ЕКИП:</vt:lpstr>
      <vt:lpstr>ПРОБЛЕМЪТ</vt:lpstr>
      <vt:lpstr>НАШЕТО РЕШЕНИЕ</vt:lpstr>
      <vt:lpstr>КАКВО Е TUPAL CAR?</vt:lpstr>
      <vt:lpstr>PowerPoint Presentation</vt:lpstr>
      <vt:lpstr>Технологии</vt:lpstr>
      <vt:lpstr>ДЕМО</vt:lpstr>
      <vt:lpstr>БЛАГОДАРИМ ЗА ВНИМАНИЕТО!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TOPAL CAR</dc:title>
  <dc:creator>Iren Kolarova</dc:creator>
  <cp:lastModifiedBy>Iren Kolarova</cp:lastModifiedBy>
  <cp:revision>4</cp:revision>
  <dcterms:created xsi:type="dcterms:W3CDTF">2024-04-17T16:26:30Z</dcterms:created>
  <dcterms:modified xsi:type="dcterms:W3CDTF">2024-04-18T13:01:49Z</dcterms:modified>
</cp:coreProperties>
</file>